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08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3519A-B0F1-47AF-A3AF-B188961F361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8FA5F-C8EF-4F82-B3A0-36A77875B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6177-AFFC-4308-ABD4-37F103C34F0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DAA2-4C30-4C8F-89A4-8FC50743A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0B9EA-69BC-4856-BFFE-9169EBF2E587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78AB4-45E3-4AB2-8DA9-2D9841A7D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92756-DD0A-4D9E-A8D0-706A2CF700B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578BC-68D5-45CD-B9DA-21E2194A5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CC139-A082-4D46-9C78-BC0C208D0D6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64D2A-D7F1-445E-AAD4-26D790C5A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A7086-FC4D-41D4-A9B7-2BD1DF87B69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40F75-A16A-44EA-95AC-3B8D3E7AD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0891-F344-4803-8FD9-CE9F12D610C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45396-415A-46E5-906E-6E6FC1A7C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A8B2-57A8-460A-9448-E69A5D5D1B1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FF02E-C61E-4553-AAC1-63C91318E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265E-34C6-4F2C-9959-6A21128BF2B7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23FCE-D978-4B75-8917-1EDEBFE30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C7533-34F7-48F8-A83C-E7E8F132A5F7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C8FB1-3D86-4578-A92B-E4727F397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B2666-CA9D-49A2-8842-C4BCD145815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EB9B4-C755-46FC-91F9-9347C5908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9D8BE42-0D13-47AD-99C1-B7EDC46DFD0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D65452-90FE-4626-A473-04B5D4658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УПРАВЛІННЯ БІЗНЕСОМ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Предметом </a:t>
            </a:r>
            <a:r>
              <a:rPr lang="ru-RU" sz="28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800" smtClean="0">
                <a:latin typeface="Times New Roman" pitchFamily="18" charset="0"/>
              </a:rPr>
              <a:t>є механізм формування бізнес-плану типового характеру.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Мета дисципліни </a:t>
            </a:r>
            <a:r>
              <a:rPr lang="ru-RU" sz="2800" smtClean="0">
                <a:latin typeface="Times New Roman" pitchFamily="18" charset="0"/>
              </a:rPr>
              <a:t>– </a:t>
            </a:r>
            <a:r>
              <a:rPr lang="uk-UA" sz="2800" smtClean="0">
                <a:latin typeface="Times New Roman" pitchFamily="18" charset="0"/>
              </a:rPr>
              <a:t>формування системи знань з методології розроблення перспективних планів підприємницької діяльності</a:t>
            </a:r>
            <a:r>
              <a:rPr lang="ru-RU" sz="28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Завдання дисципліни </a:t>
            </a:r>
            <a:r>
              <a:rPr lang="ru-RU" sz="2800" smtClean="0">
                <a:latin typeface="Times New Roman" pitchFamily="18" charset="0"/>
              </a:rPr>
              <a:t>- </a:t>
            </a:r>
            <a:r>
              <a:rPr lang="uk-UA" sz="2800" smtClean="0">
                <a:latin typeface="Times New Roman" pitchFamily="18" charset="0"/>
              </a:rPr>
              <a:t>здійснення аналізу сучасних теоретичних підходів щодо процесу бізнес-планування підприємницької діяльності; обґрунтування функцій та визначення змісту процесу бізнес-планування діяльності; опанування форм, методів і процесу бізнес-планування; вивчення структури і технології розроблення типових бізнес-планів щодо економічного і соціального розвитку суб'єкта господарювання; вивчення складу планових показників і методики їх розрахунку; обґрунтування необхідності розробки стратегічних і тактичних планів та програм як інструментів реалізації основних функцій управління діяльністю</a:t>
            </a:r>
            <a:r>
              <a:rPr lang="ru-RU" sz="2800" smtClean="0">
                <a:latin typeface="Times New Roman" pitchFamily="18" charset="0"/>
              </a:rPr>
              <a:t>.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1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atin typeface="Times New Roman" pitchFamily="18" charset="0"/>
              </a:rPr>
              <a:t>Вивчення </a:t>
            </a:r>
            <a:r>
              <a:rPr lang="uk-UA" sz="2400" dirty="0" smtClean="0">
                <a:latin typeface="Times New Roman" pitchFamily="18" charset="0"/>
              </a:rPr>
              <a:t>навчальної дисципліни передбачає формування та розвиток у студентів загальних та фахових </a:t>
            </a:r>
            <a:r>
              <a:rPr lang="uk-UA" sz="2400" b="1" dirty="0" err="1" smtClean="0">
                <a:latin typeface="Times New Roman" pitchFamily="18" charset="0"/>
              </a:rPr>
              <a:t>компетентностей</a:t>
            </a:r>
            <a:r>
              <a:rPr lang="uk-UA" sz="2400" dirty="0" smtClean="0">
                <a:latin typeface="Times New Roman" pitchFamily="18" charset="0"/>
              </a:rPr>
              <a:t>: </a:t>
            </a: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uk-UA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застосовувати знання у практичних ситуаціях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вчитися і оволодівати сучасними знаннями.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генерувати нові ідеї (креативність).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визначати перспективи розвитку організації. </a:t>
            </a:r>
            <a:endParaRPr lang="ru-RU" sz="24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Здатність </a:t>
            </a:r>
            <a:r>
              <a:rPr lang="uk-UA" sz="2400" dirty="0">
                <a:latin typeface="Times New Roman" pitchFamily="18" charset="0"/>
              </a:rPr>
              <a:t>планувати діяльність організації та управляти часом. </a:t>
            </a: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1400" b="1" i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400" b="1" i="1" dirty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b="1" i="1" dirty="0" smtClean="0">
                <a:latin typeface="Times New Roman" pitchFamily="18" charset="0"/>
              </a:rPr>
              <a:t>Програмні </a:t>
            </a:r>
            <a:r>
              <a:rPr lang="uk-UA" sz="24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2400" dirty="0" smtClean="0">
                <a:latin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Знати свої права і обов’язки як члена суспільства, усвідомлювати цінності громадянського суспільства, верховенства права, прав і свобод людини і громадянина в Україні. </a:t>
            </a:r>
            <a:endParaRPr lang="uk-UA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Демонструвати </a:t>
            </a:r>
            <a:r>
              <a:rPr lang="uk-UA" sz="2400" dirty="0">
                <a:latin typeface="Times New Roman" pitchFamily="18" charset="0"/>
              </a:rPr>
              <a:t>знання теорій, методів і функцій менеджменту, сучасних концепцій лідерства.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Описувати </a:t>
            </a:r>
            <a:r>
              <a:rPr lang="uk-UA" sz="2400" dirty="0">
                <a:latin typeface="Times New Roman" pitchFamily="18" charset="0"/>
              </a:rPr>
              <a:t>зміст функціональних сфер діяльності організації.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Мати </a:t>
            </a:r>
            <a:r>
              <a:rPr lang="uk-UA" sz="2400" dirty="0">
                <a:latin typeface="Times New Roman" pitchFamily="18" charset="0"/>
              </a:rPr>
              <a:t>навички обґрунтування дієвих інструментів мотивування персоналу організації.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itchFamily="18" charset="0"/>
              </a:rPr>
              <a:t>Оцінювати </a:t>
            </a:r>
            <a:r>
              <a:rPr lang="uk-UA" sz="2400" dirty="0">
                <a:latin typeface="Times New Roman" pitchFamily="18" charset="0"/>
              </a:rPr>
              <a:t>правові, соціальні та економічні наслідки функціонування організації. </a:t>
            </a:r>
            <a:endParaRPr lang="ru-RU" sz="24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549275"/>
            <a:ext cx="8229600" cy="6308725"/>
          </a:xfrm>
        </p:spPr>
        <p:txBody>
          <a:bodyPr/>
          <a:lstStyle/>
          <a:p>
            <a:pPr eaLnBrk="1" hangingPunct="1"/>
            <a:r>
              <a:rPr lang="uk-UA" sz="2200" smtClean="0">
                <a:latin typeface="Times New Roman" pitchFamily="18" charset="0"/>
              </a:rPr>
              <a:t>Тема 1. Сутність бізнес-планування та особливості його здійснення на підприємстві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2. Система планів підприємства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3. Маркетингові дослідження, планування збуту і контролю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4. Планування виробництва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5. Матеріально-технічне забезпечення виробництва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6. Забезпечення операційної діяльності виробничою потужністю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7. Планування персоналу та оплата праці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8. Виробнича інфраструктура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9. Планування витрат на виробництво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10. Фінансове планування і контроль на підприємстві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11. Планування і контроль оновлення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12. Планування ризиків </a:t>
            </a:r>
            <a:endParaRPr lang="en-US" sz="2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Податковий кодекс України </a:t>
            </a:r>
            <a:r>
              <a:rPr lang="ru-RU" sz="1800" smtClean="0">
                <a:latin typeface="Times New Roman" pitchFamily="18" charset="0"/>
              </a:rPr>
              <a:t>[Електронний ресурс]. – Режим доступу: </a:t>
            </a:r>
            <a:r>
              <a:rPr lang="en-US" sz="1800" smtClean="0">
                <a:latin typeface="Times New Roman" pitchFamily="18" charset="0"/>
              </a:rPr>
              <a:t>https://zakon.rada.gov.ua/laws/show/2755-17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Макаренко С.М., Олійник Н.М. «Бізнес-планування». Навчально-методичний посібник для студентів спеціальності 073 «Менеджмент» рівня вищої освіти «бакалавр». Херсон: ТОВ «ВКФ «СТАР» ЛТД», 2017. 224 с.</a:t>
            </a:r>
            <a:r>
              <a:rPr lang="ru-RU" sz="1800" smtClean="0">
                <a:latin typeface="Times New Roman" pitchFamily="18" charset="0"/>
              </a:rPr>
              <a:t>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Алексєєва М. М. Планування діяльності фірми: навч. метод. посібник. К.: Фінанси і статистика, 2011. 248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Васильців Т. Г., Качмарик Я. Д., Блонська В. І., Лупак Р. Л. Бізнес-планування: навч. посіб. К.: Знання, 2013. 207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Гринева В. Н. Бизнес-план производственного предприятия: комплексная технология разработки: учебн. пособ.  Х. : ИНЖЭК, 2011. 119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Губені Ю. Е., Костецька І. І. Сучасні методи у бізнес-плануванні // Економіка АПК, 2011. № 6. С. 90-93.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Стратегічне управління суб'єктами господарювання: проблеми теорії та практики: монографія / О.Л. Яременко та ін.; Нар. укр. акад. Харків: Вид-во НУА, 2013. 587 с.</a:t>
            </a:r>
          </a:p>
          <a:p>
            <a:pPr marL="609600" indent="-609600" eaLnBrk="1" hangingPunct="1"/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512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”УПРАВЛІННЯ БІЗНЕСОМ”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13</cp:revision>
  <dcterms:created xsi:type="dcterms:W3CDTF">2020-05-28T12:18:49Z</dcterms:created>
  <dcterms:modified xsi:type="dcterms:W3CDTF">2020-06-05T10:50:10Z</dcterms:modified>
</cp:coreProperties>
</file>